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7FAE"/>
    <a:srgbClr val="662483"/>
    <a:srgbClr val="E4E7ED"/>
    <a:srgbClr val="59368D"/>
    <a:srgbClr val="FFFFFF"/>
    <a:srgbClr val="965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C24071-932A-417A-86E9-ED33093B50AF}" v="2" dt="2024-10-09T11:04:14.8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4660"/>
  </p:normalViewPr>
  <p:slideViewPr>
    <p:cSldViewPr snapToGrid="0">
      <p:cViewPr>
        <p:scale>
          <a:sx n="75" d="100"/>
          <a:sy n="75" d="100"/>
        </p:scale>
        <p:origin x="1176" y="7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n M. Slatery" userId="29f2eedc-6cb7-484d-8e13-ff22d1fb5b8e" providerId="ADAL" clId="{8AAC3904-FC9E-427A-ABB4-4C8A394E6E42}"/>
    <pc:docChg chg="delSld modSld sldOrd">
      <pc:chgData name="Erin M. Slatery" userId="29f2eedc-6cb7-484d-8e13-ff22d1fb5b8e" providerId="ADAL" clId="{8AAC3904-FC9E-427A-ABB4-4C8A394E6E42}" dt="2023-11-13T17:25:56.307" v="4" actId="47"/>
      <pc:docMkLst>
        <pc:docMk/>
      </pc:docMkLst>
      <pc:sldChg chg="del ord">
        <pc:chgData name="Erin M. Slatery" userId="29f2eedc-6cb7-484d-8e13-ff22d1fb5b8e" providerId="ADAL" clId="{8AAC3904-FC9E-427A-ABB4-4C8A394E6E42}" dt="2023-11-13T17:25:56.307" v="4" actId="47"/>
        <pc:sldMkLst>
          <pc:docMk/>
          <pc:sldMk cId="784789686" sldId="266"/>
        </pc:sldMkLst>
      </pc:sldChg>
      <pc:sldChg chg="del">
        <pc:chgData name="Erin M. Slatery" userId="29f2eedc-6cb7-484d-8e13-ff22d1fb5b8e" providerId="ADAL" clId="{8AAC3904-FC9E-427A-ABB4-4C8A394E6E42}" dt="2023-11-13T17:25:35.467" v="2" actId="47"/>
        <pc:sldMkLst>
          <pc:docMk/>
          <pc:sldMk cId="2208910066" sldId="268"/>
        </pc:sldMkLst>
      </pc:sldChg>
      <pc:sldChg chg="del">
        <pc:chgData name="Erin M. Slatery" userId="29f2eedc-6cb7-484d-8e13-ff22d1fb5b8e" providerId="ADAL" clId="{8AAC3904-FC9E-427A-ABB4-4C8A394E6E42}" dt="2023-11-13T17:25:36.762" v="3" actId="47"/>
        <pc:sldMkLst>
          <pc:docMk/>
          <pc:sldMk cId="3737950103" sldId="270"/>
        </pc:sldMkLst>
      </pc:sldChg>
    </pc:docChg>
  </pc:docChgLst>
  <pc:docChgLst>
    <pc:chgData name="Tamsin Smyth" userId="c2d696c3-78cc-4cdd-84c5-cddbce6c67d0" providerId="ADAL" clId="{0A9073B4-619F-417E-A3AA-F9649203D821}"/>
    <pc:docChg chg="custSel modSld">
      <pc:chgData name="Tamsin Smyth" userId="c2d696c3-78cc-4cdd-84c5-cddbce6c67d0" providerId="ADAL" clId="{0A9073B4-619F-417E-A3AA-F9649203D821}" dt="2024-10-02T13:32:01.804" v="3" actId="6264"/>
      <pc:docMkLst>
        <pc:docMk/>
      </pc:docMkLst>
      <pc:sldChg chg="modSp mod chgLayout">
        <pc:chgData name="Tamsin Smyth" userId="c2d696c3-78cc-4cdd-84c5-cddbce6c67d0" providerId="ADAL" clId="{0A9073B4-619F-417E-A3AA-F9649203D821}" dt="2024-10-02T13:32:01.804" v="3" actId="6264"/>
        <pc:sldMkLst>
          <pc:docMk/>
          <pc:sldMk cId="4255298200" sldId="269"/>
        </pc:sldMkLst>
        <pc:picChg chg="mod">
          <ac:chgData name="Tamsin Smyth" userId="c2d696c3-78cc-4cdd-84c5-cddbce6c67d0" providerId="ADAL" clId="{0A9073B4-619F-417E-A3AA-F9649203D821}" dt="2024-10-02T13:31:28.946" v="1" actId="34136"/>
          <ac:picMkLst>
            <pc:docMk/>
            <pc:sldMk cId="4255298200" sldId="269"/>
            <ac:picMk id="3" creationId="{7B128EA6-106E-CDBF-EF5A-B0F4E0C91D3C}"/>
          </ac:picMkLst>
        </pc:picChg>
      </pc:sldChg>
    </pc:docChg>
  </pc:docChgLst>
  <pc:docChgLst>
    <pc:chgData name="Erin M. Slatery" userId="29f2eedc-6cb7-484d-8e13-ff22d1fb5b8e" providerId="ADAL" clId="{9EC24071-932A-417A-86E9-ED33093B50AF}"/>
    <pc:docChg chg="undo custSel addSld delSld modSld">
      <pc:chgData name="Erin M. Slatery" userId="29f2eedc-6cb7-484d-8e13-ff22d1fb5b8e" providerId="ADAL" clId="{9EC24071-932A-417A-86E9-ED33093B50AF}" dt="2024-10-09T11:04:16.855" v="16" actId="12789"/>
      <pc:docMkLst>
        <pc:docMk/>
      </pc:docMkLst>
      <pc:sldChg chg="addSp delSp modSp del mod">
        <pc:chgData name="Erin M. Slatery" userId="29f2eedc-6cb7-484d-8e13-ff22d1fb5b8e" providerId="ADAL" clId="{9EC24071-932A-417A-86E9-ED33093B50AF}" dt="2024-10-09T10:46:57.371" v="12" actId="47"/>
        <pc:sldMkLst>
          <pc:docMk/>
          <pc:sldMk cId="4255298200" sldId="269"/>
        </pc:sldMkLst>
        <pc:picChg chg="add del mod">
          <ac:chgData name="Erin M. Slatery" userId="29f2eedc-6cb7-484d-8e13-ff22d1fb5b8e" providerId="ADAL" clId="{9EC24071-932A-417A-86E9-ED33093B50AF}" dt="2024-10-09T10:42:17.687" v="6" actId="1076"/>
          <ac:picMkLst>
            <pc:docMk/>
            <pc:sldMk cId="4255298200" sldId="269"/>
            <ac:picMk id="3" creationId="{7B128EA6-106E-CDBF-EF5A-B0F4E0C91D3C}"/>
          </ac:picMkLst>
        </pc:picChg>
      </pc:sldChg>
      <pc:sldChg chg="addSp delSp modSp new mod">
        <pc:chgData name="Erin M. Slatery" userId="29f2eedc-6cb7-484d-8e13-ff22d1fb5b8e" providerId="ADAL" clId="{9EC24071-932A-417A-86E9-ED33093B50AF}" dt="2024-10-09T11:04:16.855" v="16" actId="12789"/>
        <pc:sldMkLst>
          <pc:docMk/>
          <pc:sldMk cId="3525456730" sldId="270"/>
        </pc:sldMkLst>
        <pc:picChg chg="add mod">
          <ac:chgData name="Erin M. Slatery" userId="29f2eedc-6cb7-484d-8e13-ff22d1fb5b8e" providerId="ADAL" clId="{9EC24071-932A-417A-86E9-ED33093B50AF}" dt="2024-10-09T11:04:16.855" v="16" actId="12789"/>
          <ac:picMkLst>
            <pc:docMk/>
            <pc:sldMk cId="3525456730" sldId="270"/>
            <ac:picMk id="2" creationId="{2719A54C-E297-C003-9A73-8B8C5D21942A}"/>
          </ac:picMkLst>
        </pc:picChg>
        <pc:picChg chg="add del mod">
          <ac:chgData name="Erin M. Slatery" userId="29f2eedc-6cb7-484d-8e13-ff22d1fb5b8e" providerId="ADAL" clId="{9EC24071-932A-417A-86E9-ED33093B50AF}" dt="2024-10-09T11:04:11.310" v="13" actId="478"/>
          <ac:picMkLst>
            <pc:docMk/>
            <pc:sldMk cId="3525456730" sldId="270"/>
            <ac:picMk id="3" creationId="{DE387B3F-1D21-FF4F-31A3-617959D32A1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78E22-D2D4-7520-8A55-A5B9712704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DB63B6-C75D-6669-C56C-DD7F07282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E902D-BC2A-9EBA-FE31-364C33370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7A55-6898-4384-B2EC-A85CD524F239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63DE7-030C-E22C-6EC8-760144E73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DB794-56FE-2A77-9620-D63D09A64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1BA0-0F27-44BB-A3C3-6935EB3B0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935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07891-9B4A-7ADE-E710-F10C0B298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BDB2CC-76B7-6559-9251-68AA50C7E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DB413-4FA8-60A6-AC22-6EC3739D1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7A55-6898-4384-B2EC-A85CD524F239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FCB21-3910-71B6-13FA-96EB1D121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9AA81-8CC5-AAEF-6296-6326F4B0B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1BA0-0F27-44BB-A3C3-6935EB3B0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87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19E750-06EB-198F-7821-2AF991056D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CE9898-CBCE-38FE-2D44-11CA1B2AB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37918-61AF-D82E-639F-F1B76D70F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7A55-6898-4384-B2EC-A85CD524F239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648DB-6FCC-4887-AB06-5D95A3A6C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8E7C5-5CC8-3E4F-949B-8A9BC35D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1BA0-0F27-44BB-A3C3-6935EB3B0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81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36B81-383B-AF54-73C7-9CB18CB77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D3E8D-32C5-38AF-52B8-6DC950B28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B55ED-79EA-40B3-3669-96BAFFDD1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7A55-6898-4384-B2EC-A85CD524F239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1520C-AFE8-6CEB-C828-2CDCF7D5C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473C2-ACE5-6203-F007-89DB10D1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1BA0-0F27-44BB-A3C3-6935EB3B0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23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E4DB5-3CF8-10C9-E9E6-276DA68DC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00B1ED-3D95-AECA-03EE-C95E29340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19CBC-2D70-4995-EF3B-F413A6D8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7A55-6898-4384-B2EC-A85CD524F239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BAA36-DB25-2D38-9F72-8C9891F30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D3755-EC87-26A2-25F9-D89FAC281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1BA0-0F27-44BB-A3C3-6935EB3B0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448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5803B-8296-D783-82C0-C92DE1DAA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15246-DCF8-C28D-4759-1863A76537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DC8325-C6A2-10E0-27E0-311C4D062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D371B-810B-9627-3C8B-23A73AFE3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7A55-6898-4384-B2EC-A85CD524F239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049B9-8F9D-D54C-D4F7-1B2F9C184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E239D0-9E64-1BE2-DCED-233F7CBD5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1BA0-0F27-44BB-A3C3-6935EB3B0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90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7410C-921F-FB49-F4C9-260F741FD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C955C8-93CC-8FEC-C914-511053BD4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BF2179-4526-D9EA-C386-83DC182C6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5BEA7-7DF6-DC76-AF63-7B9A7B28D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7A5C06-A1FA-5768-C174-2B20018F40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20D064-72D5-B95E-A9E4-8C8252880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7A55-6898-4384-B2EC-A85CD524F239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8F7773-446B-230F-13CE-9BAABD81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1DEFB9-7654-4772-0E5D-AE538DE0D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1BA0-0F27-44BB-A3C3-6935EB3B0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00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190E-5CEB-DA73-F1ED-BDD2893DB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25923F-2461-07A1-47EA-05D90CB55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7A55-6898-4384-B2EC-A85CD524F239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0858C6-D278-6E0F-3D53-0A68BD8D9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18B881-72D0-5071-7087-8B558FD67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1BA0-0F27-44BB-A3C3-6935EB3B0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40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B1CE35-A949-BE81-2977-327CA881D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7A55-6898-4384-B2EC-A85CD524F239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3EF698-D532-6514-CF5D-AE00B9E84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E77F00-D090-5185-2F76-FE354A6E8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1BA0-0F27-44BB-A3C3-6935EB3B0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467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4F211-FD36-1D56-010A-0117169E7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3F9D4-DB91-1E63-78DE-EF570EA42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61B31-E58F-6B8A-4268-6E8C14914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0AF23-0E6C-0137-E2B3-6378B1DF6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7A55-6898-4384-B2EC-A85CD524F239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E38E8F-D707-A990-1210-F3B352EB8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2B3778-142B-DD02-7D80-859A17FC9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1BA0-0F27-44BB-A3C3-6935EB3B0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35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0261F-2DCB-B588-FBDA-B0992B704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7F5C90-BBE4-E23A-D5E6-FC00099C16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A1EB97-965A-1DB4-7354-C156CCE10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A3326-0B40-C846-5320-FD0BB4B0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7A55-6898-4384-B2EC-A85CD524F239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CF688-1338-2532-D0AC-3485C91E2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00B0D0-64DB-EAD6-3C48-80705BD9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1BA0-0F27-44BB-A3C3-6935EB3B0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42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815F1-F1DA-70A2-E14C-F531A26F6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CABC9-5B00-07BB-4D13-57C7590AB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FA7DE-D95E-700D-9264-51D2932DA3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57A55-6898-4384-B2EC-A85CD524F239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01E0B-03E5-57F9-6521-D85C79965B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74715-501F-7EF2-82D4-7A05C98EC4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E1BA0-0F27-44BB-A3C3-6935EB3B0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410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green brochure with images of two people&#10;&#10;Description automatically generated">
            <a:extLst>
              <a:ext uri="{FF2B5EF4-FFF2-40B4-BE49-F238E27FC236}">
                <a16:creationId xmlns:a16="http://schemas.microsoft.com/office/drawing/2014/main" id="{F59C1BF7-DD09-2690-42F7-5FBF54DB93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54"/>
            <a:ext cx="12192000" cy="684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456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ambridge University colour palett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E1C4D"/>
      </a:accent1>
      <a:accent2>
        <a:srgbClr val="0976BD"/>
      </a:accent2>
      <a:accent3>
        <a:srgbClr val="F47A2A"/>
      </a:accent3>
      <a:accent4>
        <a:srgbClr val="55B247"/>
      </a:accent4>
      <a:accent5>
        <a:srgbClr val="872E90"/>
      </a:accent5>
      <a:accent6>
        <a:srgbClr val="05AEBE"/>
      </a:accent6>
      <a:hlink>
        <a:srgbClr val="EE1C4D"/>
      </a:hlink>
      <a:folHlink>
        <a:srgbClr val="0976B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for Trophoblast Research</dc:title>
  <dc:creator>Erin M. Slatery</dc:creator>
  <cp:lastModifiedBy>Erin M. Slatery</cp:lastModifiedBy>
  <cp:revision>7</cp:revision>
  <dcterms:created xsi:type="dcterms:W3CDTF">2022-10-24T15:20:18Z</dcterms:created>
  <dcterms:modified xsi:type="dcterms:W3CDTF">2024-10-14T14:19:18Z</dcterms:modified>
</cp:coreProperties>
</file>