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FB70-4258-540E-47D5-D7C178D18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36417-4E21-81C9-AB03-A33895C51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7887-87B0-FC86-A957-D0AD1C3F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EE5E-A85A-A0E8-7A3F-BED19C51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8C9C4-39AD-4D6E-FD4B-2C753EF4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F28F-DB3C-2A82-3281-D607D09E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A55C9-41D1-334B-EFE3-950B188C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F1DDB-DB5D-F04A-6D0D-91D888A3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967F-2964-D8B7-BF83-1A853785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D32FD-508C-92CF-8D93-FB82E02C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21379-3353-0B51-23BD-496992348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832B2-12BE-46A6-786F-611A66BE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263DE-BFB2-E46D-D1F3-49474729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F323-2FEA-68EB-2A21-969B3A6E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34AF-75E0-5AE0-E7CD-ACF0621D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B3C5-6016-0281-1C23-C2705B31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6FC3-B5A7-6B51-D687-EC4683006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7F5EC-A8BF-DA6C-3AD8-72BA4638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C70B-095C-C347-8EA3-28207D49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04DB5-EA6C-2F2F-F95C-A7FE677D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5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4049-872F-32BA-576F-63099B5A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9A53D-1832-C108-88B4-2BE24384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90BD-0B7D-E2D5-8D2F-2E673DD3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D11F-5622-DAE6-6919-E2CA841A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20F4-3D6A-9AE6-CEA6-89CD4BDC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F75E-6467-7E3A-68B1-1A2BD070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F36B-1521-D2A3-2A93-DD23EB4D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B0248-35AF-E045-10A4-6DA12DD07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2CC75-A26C-556B-032F-426D50AC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2C037-4911-6CA6-141F-FCBAA698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75C38-5B59-0DF5-6D03-F3C732AB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FD94-00EA-9866-4179-A117C915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0DCA7-8F03-7931-D738-5703954DF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55F40-1180-C705-9A60-3047D2CF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50010-1E22-531A-A261-4794596B6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77372-CF86-AEE9-EC20-9AF3DBD15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F6AAF-CB2E-1301-1FD9-BCA8CC6D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C8725-6681-ECDC-DF68-3BD70472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3E1C0-C715-D041-7C44-1515DF0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BE02-5D84-AE12-0679-E6397EE7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A9918-2825-9590-9B21-B93DABAB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B0E28-138E-57DB-9FE7-D8575289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11D86-ED0C-6DFA-B988-945F4C41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0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A1AE9-338F-8606-10AF-C0BA46EB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008A9-E36D-B9FB-E1DD-A5232874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1CC14-9971-951B-9B4F-F449FEE1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5E31-0B54-AAB8-AC54-0C0A1577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944F-B220-A12E-9EAF-CC7117C9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687D-22BB-A1DB-701D-A1240608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018EF-4069-84D3-BDB4-097681C0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E23F9-CC3E-B195-A077-327A8574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9E4B1-3AEC-D388-6E8F-7CDD216A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ECA7-C2F9-971A-3A52-9083121C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7FACE-2025-975F-5260-4774364C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8AB1D-3341-4310-AB86-B72CDFC81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1764F-0AE1-14C9-B173-41DFC25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407D1-39D6-ABF0-72A9-4573DCF1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93D0B-36C4-CDA2-52BC-3E59FEC2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F103E-79BF-B0B6-21AD-40899B17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EFB4-A3D2-C458-8BAB-85D70D43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3724-B797-E771-40A1-5BE18A76A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F543A-F844-4211-BF7B-46299A6AE2A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E310-B004-6138-DD38-B130A2154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FE042-EAC3-1EBB-262D-A0D8AA023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7F47F-0DED-4C03-94E6-F43FC3553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advertisement with text and images&#10;&#10;AI-generated content may be incorrect.">
            <a:extLst>
              <a:ext uri="{FF2B5EF4-FFF2-40B4-BE49-F238E27FC236}">
                <a16:creationId xmlns:a16="http://schemas.microsoft.com/office/drawing/2014/main" id="{4EB4F185-DD71-5C3A-C0AB-A015081C4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5" y="0"/>
            <a:ext cx="122067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M. Slatery</dc:creator>
  <cp:lastModifiedBy>Erin M. Slatery</cp:lastModifiedBy>
  <cp:revision>1</cp:revision>
  <dcterms:created xsi:type="dcterms:W3CDTF">2025-04-10T10:22:57Z</dcterms:created>
  <dcterms:modified xsi:type="dcterms:W3CDTF">2025-04-10T10:24:48Z</dcterms:modified>
</cp:coreProperties>
</file>