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327650" cy="7559675"/>
  <p:notesSz cx="6858000" cy="9144000"/>
  <p:defaultTextStyle>
    <a:defPPr>
      <a:defRPr lang="en-US"/>
    </a:defPPr>
    <a:lvl1pPr marL="0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1pPr>
    <a:lvl2pPr marL="322783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2pPr>
    <a:lvl3pPr marL="645566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3pPr>
    <a:lvl4pPr marL="968350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4pPr>
    <a:lvl5pPr marL="1291133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5pPr>
    <a:lvl6pPr marL="1613916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6pPr>
    <a:lvl7pPr marL="1936699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7pPr>
    <a:lvl8pPr marL="2259482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8pPr>
    <a:lvl9pPr marL="2582266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2"/>
    <p:restoredTop sz="94685"/>
  </p:normalViewPr>
  <p:slideViewPr>
    <p:cSldViewPr snapToGrid="0" snapToObjects="1">
      <p:cViewPr>
        <p:scale>
          <a:sx n="106" d="100"/>
          <a:sy n="106" d="100"/>
        </p:scale>
        <p:origin x="-1992" y="-30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C458F-4BD6-0D45-B865-52C1A0874E1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tradmin@hermes.cam.ac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2914" y="769970"/>
            <a:ext cx="5169023" cy="6579587"/>
            <a:chOff x="1" y="476672"/>
            <a:chExt cx="5169023" cy="6579587"/>
          </a:xfrm>
        </p:grpSpPr>
        <p:sp>
          <p:nvSpPr>
            <p:cNvPr id="10" name="TextBox 9"/>
            <p:cNvSpPr txBox="1"/>
            <p:nvPr/>
          </p:nvSpPr>
          <p:spPr>
            <a:xfrm>
              <a:off x="1" y="476672"/>
              <a:ext cx="4520951" cy="570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Centre for Trophoblast Research</a:t>
              </a:r>
            </a:p>
            <a:p>
              <a:pPr algn="ctr"/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10</a:t>
              </a:r>
              <a:r>
                <a:rPr lang="en-GB" sz="1500" b="1" baseline="30000" dirty="0" smtClean="0">
                  <a:solidFill>
                    <a:srgbClr val="7030A0"/>
                  </a:solidFill>
                  <a:latin typeface="Century Gothic" pitchFamily="34" charset="0"/>
                </a:rPr>
                <a:t>th</a:t>
              </a:r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 Anniversary Trophoblast Meeting </a:t>
              </a:r>
            </a:p>
            <a:p>
              <a:pPr algn="ctr"/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10</a:t>
              </a:r>
              <a:r>
                <a:rPr lang="en-GB" sz="1500" b="1" baseline="30000" dirty="0" smtClean="0">
                  <a:solidFill>
                    <a:srgbClr val="7030A0"/>
                  </a:solidFill>
                  <a:latin typeface="Century Gothic" pitchFamily="34" charset="0"/>
                </a:rPr>
                <a:t>th</a:t>
              </a:r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-11</a:t>
              </a:r>
              <a:r>
                <a:rPr lang="en-GB" sz="1500" b="1" baseline="30000" dirty="0" smtClean="0">
                  <a:solidFill>
                    <a:srgbClr val="7030A0"/>
                  </a:solidFill>
                  <a:latin typeface="Century Gothic" pitchFamily="34" charset="0"/>
                </a:rPr>
                <a:t>th</a:t>
              </a:r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 July 2017</a:t>
              </a:r>
            </a:p>
            <a:p>
              <a:pPr algn="ctr"/>
              <a:endParaRPr lang="en-GB" sz="800" b="1" dirty="0" smtClean="0">
                <a:solidFill>
                  <a:srgbClr val="7030A0"/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3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The CTR Annual Trophoblast Meeting is aimed at basic scientists and academic clinicians with an interest in pregnancy research.  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The event takes place over one and a half days in Cambridge at St John’s College, and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features</a:t>
              </a: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: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Monday 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10</a:t>
              </a:r>
              <a:r>
                <a:rPr lang="en-GB" sz="1050" b="1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July: </a:t>
              </a: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an afternoon of presentations selected from delegate submissions. To register your interest in presenting new data email your abstract to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  <a:hlinkClick r:id="rId2"/>
                </a:rPr>
                <a:t>ctradmin@hermes.cam.acuk</a:t>
              </a:r>
              <a:r>
                <a:rPr lang="en-GB" sz="105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31st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May, 2017 </a:t>
              </a:r>
              <a:endParaRPr lang="en-GB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 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Tuesday 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11</a:t>
              </a:r>
              <a:r>
                <a:rPr lang="en-GB" sz="1050" b="1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July: </a:t>
              </a:r>
              <a:r>
                <a:rPr lang="en-GB" sz="1050" dirty="0" smtClean="0">
                  <a:latin typeface="Century Gothic" pitchFamily="34" charset="0"/>
                </a:rPr>
                <a:t>guest speakers from around the world showcasing the latest research on Trophoblast Biology, Placentation, Placental Physiology and Global Women’s Health.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>
                <a:defRPr/>
              </a:pPr>
              <a:r>
                <a:rPr lang="en-GB" sz="105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Speakers include: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Francesco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Colucci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Myriam 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Hemberger,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Joy 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Lawn, </a:t>
              </a:r>
              <a:r>
                <a:rPr lang="en-GB" sz="1050" b="1" i="1" dirty="0" err="1">
                  <a:solidFill>
                    <a:srgbClr val="00B0F0"/>
                  </a:solidFill>
                  <a:latin typeface="Century Gothic" pitchFamily="34" charset="0"/>
                </a:rPr>
                <a:t>Annettee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Nakimuli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Kathy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Niakin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, Lesley Regan,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Yoel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Sadovsky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, Gordon Smith, Kent Thornburg,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Magda </a:t>
              </a:r>
              <a:r>
                <a:rPr lang="en-GB" sz="1050" b="1" i="1" dirty="0" err="1">
                  <a:solidFill>
                    <a:srgbClr val="00B0F0"/>
                  </a:solidFill>
                  <a:latin typeface="Century Gothic" pitchFamily="34" charset="0"/>
                </a:rPr>
                <a:t>Zernicka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-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Goetz</a:t>
              </a:r>
            </a:p>
            <a:p>
              <a:pPr algn="just"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Gala Dinner </a:t>
              </a: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at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St John’s College, Tuesday 11th July </a:t>
              </a:r>
              <a:r>
                <a:rPr lang="en-GB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(optional).</a:t>
              </a:r>
              <a:endParaRPr lang="en-GB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 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Visit www.trophoblast.cam.ac.uk</a:t>
              </a:r>
              <a:endParaRPr lang="en-GB" sz="1600" b="1" dirty="0">
                <a:latin typeface="Century Gothic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for online booking and further </a:t>
              </a:r>
              <a:r>
                <a:rPr lang="en-GB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information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r">
                <a:defRPr/>
              </a:pPr>
              <a:endParaRPr lang="en-GB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56656" y="6525344"/>
              <a:ext cx="331236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 smtClean="0">
                  <a:solidFill>
                    <a:srgbClr val="7030A0"/>
                  </a:solidFill>
                </a:rPr>
                <a:t>understanding the placenta: the key to healthy life</a:t>
              </a:r>
              <a:endParaRPr lang="en-GB" sz="1050" dirty="0" smtClean="0"/>
            </a:p>
            <a:p>
              <a:endParaRPr lang="en-GB" dirty="0"/>
            </a:p>
          </p:txBody>
        </p:sp>
      </p:grpSp>
      <p:pic>
        <p:nvPicPr>
          <p:cNvPr id="12" name="Picture 11" descr="CTR logo March 2012 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393" y="5810530"/>
            <a:ext cx="1296144" cy="127623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9529" y="361111"/>
            <a:ext cx="1656184" cy="33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00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 Bolton</dc:creator>
  <cp:lastModifiedBy>ctr admin</cp:lastModifiedBy>
  <cp:revision>5</cp:revision>
  <dcterms:created xsi:type="dcterms:W3CDTF">2017-02-10T10:26:05Z</dcterms:created>
  <dcterms:modified xsi:type="dcterms:W3CDTF">2017-04-28T13:41:34Z</dcterms:modified>
</cp:coreProperties>
</file>