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sldIdLst>
    <p:sldId id="256" r:id="rId2"/>
  </p:sldIdLst>
  <p:sldSz cx="5327650" cy="7559675"/>
  <p:notesSz cx="6858000" cy="9144000"/>
  <p:defaultTextStyle>
    <a:defPPr>
      <a:defRPr lang="en-US"/>
    </a:defPPr>
    <a:lvl1pPr marL="0" algn="l" defTabSz="645566" rtl="0" eaLnBrk="1" latinLnBrk="0" hangingPunct="1">
      <a:defRPr sz="1271" kern="1200">
        <a:solidFill>
          <a:schemeClr val="tx1"/>
        </a:solidFill>
        <a:latin typeface="+mn-lt"/>
        <a:ea typeface="+mn-ea"/>
        <a:cs typeface="+mn-cs"/>
      </a:defRPr>
    </a:lvl1pPr>
    <a:lvl2pPr marL="322783" algn="l" defTabSz="645566" rtl="0" eaLnBrk="1" latinLnBrk="0" hangingPunct="1">
      <a:defRPr sz="1271" kern="1200">
        <a:solidFill>
          <a:schemeClr val="tx1"/>
        </a:solidFill>
        <a:latin typeface="+mn-lt"/>
        <a:ea typeface="+mn-ea"/>
        <a:cs typeface="+mn-cs"/>
      </a:defRPr>
    </a:lvl2pPr>
    <a:lvl3pPr marL="645566" algn="l" defTabSz="645566" rtl="0" eaLnBrk="1" latinLnBrk="0" hangingPunct="1">
      <a:defRPr sz="1271" kern="1200">
        <a:solidFill>
          <a:schemeClr val="tx1"/>
        </a:solidFill>
        <a:latin typeface="+mn-lt"/>
        <a:ea typeface="+mn-ea"/>
        <a:cs typeface="+mn-cs"/>
      </a:defRPr>
    </a:lvl3pPr>
    <a:lvl4pPr marL="968350" algn="l" defTabSz="645566" rtl="0" eaLnBrk="1" latinLnBrk="0" hangingPunct="1">
      <a:defRPr sz="1271" kern="1200">
        <a:solidFill>
          <a:schemeClr val="tx1"/>
        </a:solidFill>
        <a:latin typeface="+mn-lt"/>
        <a:ea typeface="+mn-ea"/>
        <a:cs typeface="+mn-cs"/>
      </a:defRPr>
    </a:lvl4pPr>
    <a:lvl5pPr marL="1291133" algn="l" defTabSz="645566" rtl="0" eaLnBrk="1" latinLnBrk="0" hangingPunct="1">
      <a:defRPr sz="1271" kern="1200">
        <a:solidFill>
          <a:schemeClr val="tx1"/>
        </a:solidFill>
        <a:latin typeface="+mn-lt"/>
        <a:ea typeface="+mn-ea"/>
        <a:cs typeface="+mn-cs"/>
      </a:defRPr>
    </a:lvl5pPr>
    <a:lvl6pPr marL="1613916" algn="l" defTabSz="645566" rtl="0" eaLnBrk="1" latinLnBrk="0" hangingPunct="1">
      <a:defRPr sz="1271" kern="1200">
        <a:solidFill>
          <a:schemeClr val="tx1"/>
        </a:solidFill>
        <a:latin typeface="+mn-lt"/>
        <a:ea typeface="+mn-ea"/>
        <a:cs typeface="+mn-cs"/>
      </a:defRPr>
    </a:lvl6pPr>
    <a:lvl7pPr marL="1936699" algn="l" defTabSz="645566" rtl="0" eaLnBrk="1" latinLnBrk="0" hangingPunct="1">
      <a:defRPr sz="1271" kern="1200">
        <a:solidFill>
          <a:schemeClr val="tx1"/>
        </a:solidFill>
        <a:latin typeface="+mn-lt"/>
        <a:ea typeface="+mn-ea"/>
        <a:cs typeface="+mn-cs"/>
      </a:defRPr>
    </a:lvl7pPr>
    <a:lvl8pPr marL="2259482" algn="l" defTabSz="645566" rtl="0" eaLnBrk="1" latinLnBrk="0" hangingPunct="1">
      <a:defRPr sz="1271" kern="1200">
        <a:solidFill>
          <a:schemeClr val="tx1"/>
        </a:solidFill>
        <a:latin typeface="+mn-lt"/>
        <a:ea typeface="+mn-ea"/>
        <a:cs typeface="+mn-cs"/>
      </a:defRPr>
    </a:lvl8pPr>
    <a:lvl9pPr marL="2582266" algn="l" defTabSz="645566" rtl="0" eaLnBrk="1" latinLnBrk="0" hangingPunct="1">
      <a:defRPr sz="1271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32"/>
    <p:restoredTop sz="94685"/>
  </p:normalViewPr>
  <p:slideViewPr>
    <p:cSldViewPr snapToGrid="0" snapToObjects="1">
      <p:cViewPr varScale="1">
        <p:scale>
          <a:sx n="99" d="100"/>
          <a:sy n="99" d="100"/>
        </p:scale>
        <p:origin x="-1638" y="-102"/>
      </p:cViewPr>
      <p:guideLst>
        <p:guide orient="horz" pos="2381"/>
        <p:guide pos="167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9574" y="1237197"/>
            <a:ext cx="4528503" cy="2631887"/>
          </a:xfrm>
        </p:spPr>
        <p:txBody>
          <a:bodyPr anchor="b"/>
          <a:lstStyle>
            <a:lvl1pPr algn="ctr">
              <a:defRPr sz="3496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65956" y="3970580"/>
            <a:ext cx="3995738" cy="1825171"/>
          </a:xfrm>
        </p:spPr>
        <p:txBody>
          <a:bodyPr/>
          <a:lstStyle>
            <a:lvl1pPr marL="0" indent="0" algn="ctr">
              <a:buNone/>
              <a:defRPr sz="1398"/>
            </a:lvl1pPr>
            <a:lvl2pPr marL="266365" indent="0" algn="ctr">
              <a:buNone/>
              <a:defRPr sz="1165"/>
            </a:lvl2pPr>
            <a:lvl3pPr marL="532729" indent="0" algn="ctr">
              <a:buNone/>
              <a:defRPr sz="1049"/>
            </a:lvl3pPr>
            <a:lvl4pPr marL="799094" indent="0" algn="ctr">
              <a:buNone/>
              <a:defRPr sz="932"/>
            </a:lvl4pPr>
            <a:lvl5pPr marL="1065459" indent="0" algn="ctr">
              <a:buNone/>
              <a:defRPr sz="932"/>
            </a:lvl5pPr>
            <a:lvl6pPr marL="1331824" indent="0" algn="ctr">
              <a:buNone/>
              <a:defRPr sz="932"/>
            </a:lvl6pPr>
            <a:lvl7pPr marL="1598188" indent="0" algn="ctr">
              <a:buNone/>
              <a:defRPr sz="932"/>
            </a:lvl7pPr>
            <a:lvl8pPr marL="1864553" indent="0" algn="ctr">
              <a:buNone/>
              <a:defRPr sz="932"/>
            </a:lvl8pPr>
            <a:lvl9pPr marL="2130918" indent="0" algn="ctr">
              <a:buNone/>
              <a:defRPr sz="932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C458F-4BD6-0D45-B865-52C1A0874E1C}" type="datetimeFigureOut">
              <a:rPr lang="en-US" smtClean="0"/>
              <a:t>5/12/2017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44D69-555C-F844-BE06-EBA077ED8EB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C458F-4BD6-0D45-B865-52C1A0874E1C}" type="datetimeFigureOut">
              <a:rPr lang="en-US" smtClean="0"/>
              <a:t>5/12/2017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44D69-555C-F844-BE06-EBA077ED8EB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2600" y="402483"/>
            <a:ext cx="1148775" cy="64064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66276" y="402483"/>
            <a:ext cx="3379728" cy="64064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C458F-4BD6-0D45-B865-52C1A0874E1C}" type="datetimeFigureOut">
              <a:rPr lang="en-US" smtClean="0"/>
              <a:t>5/12/2017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44D69-555C-F844-BE06-EBA077ED8EB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C458F-4BD6-0D45-B865-52C1A0874E1C}" type="datetimeFigureOut">
              <a:rPr lang="en-US" smtClean="0"/>
              <a:t>5/12/2017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44D69-555C-F844-BE06-EBA077ED8EB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3501" y="1884671"/>
            <a:ext cx="4595098" cy="3144614"/>
          </a:xfrm>
        </p:spPr>
        <p:txBody>
          <a:bodyPr anchor="b"/>
          <a:lstStyle>
            <a:lvl1pPr>
              <a:defRPr sz="3496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3501" y="5059035"/>
            <a:ext cx="4595098" cy="1653678"/>
          </a:xfrm>
        </p:spPr>
        <p:txBody>
          <a:bodyPr/>
          <a:lstStyle>
            <a:lvl1pPr marL="0" indent="0">
              <a:buNone/>
              <a:defRPr sz="1398">
                <a:solidFill>
                  <a:schemeClr val="tx1"/>
                </a:solidFill>
              </a:defRPr>
            </a:lvl1pPr>
            <a:lvl2pPr marL="266365" indent="0">
              <a:buNone/>
              <a:defRPr sz="1165">
                <a:solidFill>
                  <a:schemeClr val="tx1">
                    <a:tint val="75000"/>
                  </a:schemeClr>
                </a:solidFill>
              </a:defRPr>
            </a:lvl2pPr>
            <a:lvl3pPr marL="532729" indent="0">
              <a:buNone/>
              <a:defRPr sz="1049">
                <a:solidFill>
                  <a:schemeClr val="tx1">
                    <a:tint val="75000"/>
                  </a:schemeClr>
                </a:solidFill>
              </a:defRPr>
            </a:lvl3pPr>
            <a:lvl4pPr marL="799094" indent="0">
              <a:buNone/>
              <a:defRPr sz="932">
                <a:solidFill>
                  <a:schemeClr val="tx1">
                    <a:tint val="75000"/>
                  </a:schemeClr>
                </a:solidFill>
              </a:defRPr>
            </a:lvl4pPr>
            <a:lvl5pPr marL="1065459" indent="0">
              <a:buNone/>
              <a:defRPr sz="932">
                <a:solidFill>
                  <a:schemeClr val="tx1">
                    <a:tint val="75000"/>
                  </a:schemeClr>
                </a:solidFill>
              </a:defRPr>
            </a:lvl5pPr>
            <a:lvl6pPr marL="1331824" indent="0">
              <a:buNone/>
              <a:defRPr sz="932">
                <a:solidFill>
                  <a:schemeClr val="tx1">
                    <a:tint val="75000"/>
                  </a:schemeClr>
                </a:solidFill>
              </a:defRPr>
            </a:lvl6pPr>
            <a:lvl7pPr marL="1598188" indent="0">
              <a:buNone/>
              <a:defRPr sz="932">
                <a:solidFill>
                  <a:schemeClr val="tx1">
                    <a:tint val="75000"/>
                  </a:schemeClr>
                </a:solidFill>
              </a:defRPr>
            </a:lvl7pPr>
            <a:lvl8pPr marL="1864553" indent="0">
              <a:buNone/>
              <a:defRPr sz="932">
                <a:solidFill>
                  <a:schemeClr val="tx1">
                    <a:tint val="75000"/>
                  </a:schemeClr>
                </a:solidFill>
              </a:defRPr>
            </a:lvl8pPr>
            <a:lvl9pPr marL="2130918" indent="0">
              <a:buNone/>
              <a:defRPr sz="93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C458F-4BD6-0D45-B865-52C1A0874E1C}" type="datetimeFigureOut">
              <a:rPr lang="en-US" smtClean="0"/>
              <a:t>5/12/2017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44D69-555C-F844-BE06-EBA077ED8EB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66276" y="2012414"/>
            <a:ext cx="2264251" cy="479654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97123" y="2012414"/>
            <a:ext cx="2264251" cy="479654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C458F-4BD6-0D45-B865-52C1A0874E1C}" type="datetimeFigureOut">
              <a:rPr lang="en-US" smtClean="0"/>
              <a:t>5/12/2017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44D69-555C-F844-BE06-EBA077ED8EB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6970" y="402484"/>
            <a:ext cx="4595098" cy="146118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6971" y="1853171"/>
            <a:ext cx="2253845" cy="908210"/>
          </a:xfrm>
        </p:spPr>
        <p:txBody>
          <a:bodyPr anchor="b"/>
          <a:lstStyle>
            <a:lvl1pPr marL="0" indent="0">
              <a:buNone/>
              <a:defRPr sz="1398" b="1"/>
            </a:lvl1pPr>
            <a:lvl2pPr marL="266365" indent="0">
              <a:buNone/>
              <a:defRPr sz="1165" b="1"/>
            </a:lvl2pPr>
            <a:lvl3pPr marL="532729" indent="0">
              <a:buNone/>
              <a:defRPr sz="1049" b="1"/>
            </a:lvl3pPr>
            <a:lvl4pPr marL="799094" indent="0">
              <a:buNone/>
              <a:defRPr sz="932" b="1"/>
            </a:lvl4pPr>
            <a:lvl5pPr marL="1065459" indent="0">
              <a:buNone/>
              <a:defRPr sz="932" b="1"/>
            </a:lvl5pPr>
            <a:lvl6pPr marL="1331824" indent="0">
              <a:buNone/>
              <a:defRPr sz="932" b="1"/>
            </a:lvl6pPr>
            <a:lvl7pPr marL="1598188" indent="0">
              <a:buNone/>
              <a:defRPr sz="932" b="1"/>
            </a:lvl7pPr>
            <a:lvl8pPr marL="1864553" indent="0">
              <a:buNone/>
              <a:defRPr sz="932" b="1"/>
            </a:lvl8pPr>
            <a:lvl9pPr marL="2130918" indent="0">
              <a:buNone/>
              <a:defRPr sz="932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66971" y="2761381"/>
            <a:ext cx="2253845" cy="406157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697123" y="1853171"/>
            <a:ext cx="2264945" cy="908210"/>
          </a:xfrm>
        </p:spPr>
        <p:txBody>
          <a:bodyPr anchor="b"/>
          <a:lstStyle>
            <a:lvl1pPr marL="0" indent="0">
              <a:buNone/>
              <a:defRPr sz="1398" b="1"/>
            </a:lvl1pPr>
            <a:lvl2pPr marL="266365" indent="0">
              <a:buNone/>
              <a:defRPr sz="1165" b="1"/>
            </a:lvl2pPr>
            <a:lvl3pPr marL="532729" indent="0">
              <a:buNone/>
              <a:defRPr sz="1049" b="1"/>
            </a:lvl3pPr>
            <a:lvl4pPr marL="799094" indent="0">
              <a:buNone/>
              <a:defRPr sz="932" b="1"/>
            </a:lvl4pPr>
            <a:lvl5pPr marL="1065459" indent="0">
              <a:buNone/>
              <a:defRPr sz="932" b="1"/>
            </a:lvl5pPr>
            <a:lvl6pPr marL="1331824" indent="0">
              <a:buNone/>
              <a:defRPr sz="932" b="1"/>
            </a:lvl6pPr>
            <a:lvl7pPr marL="1598188" indent="0">
              <a:buNone/>
              <a:defRPr sz="932" b="1"/>
            </a:lvl7pPr>
            <a:lvl8pPr marL="1864553" indent="0">
              <a:buNone/>
              <a:defRPr sz="932" b="1"/>
            </a:lvl8pPr>
            <a:lvl9pPr marL="2130918" indent="0">
              <a:buNone/>
              <a:defRPr sz="932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697123" y="2761381"/>
            <a:ext cx="2264945" cy="406157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C458F-4BD6-0D45-B865-52C1A0874E1C}" type="datetimeFigureOut">
              <a:rPr lang="en-US" smtClean="0"/>
              <a:t>5/12/2017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44D69-555C-F844-BE06-EBA077ED8EB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C458F-4BD6-0D45-B865-52C1A0874E1C}" type="datetimeFigureOut">
              <a:rPr lang="en-US" smtClean="0"/>
              <a:t>5/12/2017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44D69-555C-F844-BE06-EBA077ED8EB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C458F-4BD6-0D45-B865-52C1A0874E1C}" type="datetimeFigureOut">
              <a:rPr lang="en-US" smtClean="0"/>
              <a:t>5/12/2017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44D69-555C-F844-BE06-EBA077ED8EB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6970" y="503978"/>
            <a:ext cx="1718306" cy="1763924"/>
          </a:xfrm>
        </p:spPr>
        <p:txBody>
          <a:bodyPr anchor="b"/>
          <a:lstStyle>
            <a:lvl1pPr>
              <a:defRPr sz="1864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64945" y="1088455"/>
            <a:ext cx="2697123" cy="5372269"/>
          </a:xfrm>
        </p:spPr>
        <p:txBody>
          <a:bodyPr/>
          <a:lstStyle>
            <a:lvl1pPr>
              <a:defRPr sz="1864"/>
            </a:lvl1pPr>
            <a:lvl2pPr>
              <a:defRPr sz="1631"/>
            </a:lvl2pPr>
            <a:lvl3pPr>
              <a:defRPr sz="1398"/>
            </a:lvl3pPr>
            <a:lvl4pPr>
              <a:defRPr sz="1165"/>
            </a:lvl4pPr>
            <a:lvl5pPr>
              <a:defRPr sz="1165"/>
            </a:lvl5pPr>
            <a:lvl6pPr>
              <a:defRPr sz="1165"/>
            </a:lvl6pPr>
            <a:lvl7pPr>
              <a:defRPr sz="1165"/>
            </a:lvl7pPr>
            <a:lvl8pPr>
              <a:defRPr sz="1165"/>
            </a:lvl8pPr>
            <a:lvl9pPr>
              <a:defRPr sz="1165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66970" y="2267902"/>
            <a:ext cx="1718306" cy="4201570"/>
          </a:xfrm>
        </p:spPr>
        <p:txBody>
          <a:bodyPr/>
          <a:lstStyle>
            <a:lvl1pPr marL="0" indent="0">
              <a:buNone/>
              <a:defRPr sz="932"/>
            </a:lvl1pPr>
            <a:lvl2pPr marL="266365" indent="0">
              <a:buNone/>
              <a:defRPr sz="816"/>
            </a:lvl2pPr>
            <a:lvl3pPr marL="532729" indent="0">
              <a:buNone/>
              <a:defRPr sz="699"/>
            </a:lvl3pPr>
            <a:lvl4pPr marL="799094" indent="0">
              <a:buNone/>
              <a:defRPr sz="583"/>
            </a:lvl4pPr>
            <a:lvl5pPr marL="1065459" indent="0">
              <a:buNone/>
              <a:defRPr sz="583"/>
            </a:lvl5pPr>
            <a:lvl6pPr marL="1331824" indent="0">
              <a:buNone/>
              <a:defRPr sz="583"/>
            </a:lvl6pPr>
            <a:lvl7pPr marL="1598188" indent="0">
              <a:buNone/>
              <a:defRPr sz="583"/>
            </a:lvl7pPr>
            <a:lvl8pPr marL="1864553" indent="0">
              <a:buNone/>
              <a:defRPr sz="583"/>
            </a:lvl8pPr>
            <a:lvl9pPr marL="2130918" indent="0">
              <a:buNone/>
              <a:defRPr sz="583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C458F-4BD6-0D45-B865-52C1A0874E1C}" type="datetimeFigureOut">
              <a:rPr lang="en-US" smtClean="0"/>
              <a:t>5/12/2017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44D69-555C-F844-BE06-EBA077ED8EB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6970" y="503978"/>
            <a:ext cx="1718306" cy="1763924"/>
          </a:xfrm>
        </p:spPr>
        <p:txBody>
          <a:bodyPr anchor="b"/>
          <a:lstStyle>
            <a:lvl1pPr>
              <a:defRPr sz="1864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64945" y="1088455"/>
            <a:ext cx="2697123" cy="5372269"/>
          </a:xfrm>
        </p:spPr>
        <p:txBody>
          <a:bodyPr anchor="t"/>
          <a:lstStyle>
            <a:lvl1pPr marL="0" indent="0">
              <a:buNone/>
              <a:defRPr sz="1864"/>
            </a:lvl1pPr>
            <a:lvl2pPr marL="266365" indent="0">
              <a:buNone/>
              <a:defRPr sz="1631"/>
            </a:lvl2pPr>
            <a:lvl3pPr marL="532729" indent="0">
              <a:buNone/>
              <a:defRPr sz="1398"/>
            </a:lvl3pPr>
            <a:lvl4pPr marL="799094" indent="0">
              <a:buNone/>
              <a:defRPr sz="1165"/>
            </a:lvl4pPr>
            <a:lvl5pPr marL="1065459" indent="0">
              <a:buNone/>
              <a:defRPr sz="1165"/>
            </a:lvl5pPr>
            <a:lvl6pPr marL="1331824" indent="0">
              <a:buNone/>
              <a:defRPr sz="1165"/>
            </a:lvl6pPr>
            <a:lvl7pPr marL="1598188" indent="0">
              <a:buNone/>
              <a:defRPr sz="1165"/>
            </a:lvl7pPr>
            <a:lvl8pPr marL="1864553" indent="0">
              <a:buNone/>
              <a:defRPr sz="1165"/>
            </a:lvl8pPr>
            <a:lvl9pPr marL="2130918" indent="0">
              <a:buNone/>
              <a:defRPr sz="1165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66970" y="2267902"/>
            <a:ext cx="1718306" cy="4201570"/>
          </a:xfrm>
        </p:spPr>
        <p:txBody>
          <a:bodyPr/>
          <a:lstStyle>
            <a:lvl1pPr marL="0" indent="0">
              <a:buNone/>
              <a:defRPr sz="932"/>
            </a:lvl1pPr>
            <a:lvl2pPr marL="266365" indent="0">
              <a:buNone/>
              <a:defRPr sz="816"/>
            </a:lvl2pPr>
            <a:lvl3pPr marL="532729" indent="0">
              <a:buNone/>
              <a:defRPr sz="699"/>
            </a:lvl3pPr>
            <a:lvl4pPr marL="799094" indent="0">
              <a:buNone/>
              <a:defRPr sz="583"/>
            </a:lvl4pPr>
            <a:lvl5pPr marL="1065459" indent="0">
              <a:buNone/>
              <a:defRPr sz="583"/>
            </a:lvl5pPr>
            <a:lvl6pPr marL="1331824" indent="0">
              <a:buNone/>
              <a:defRPr sz="583"/>
            </a:lvl6pPr>
            <a:lvl7pPr marL="1598188" indent="0">
              <a:buNone/>
              <a:defRPr sz="583"/>
            </a:lvl7pPr>
            <a:lvl8pPr marL="1864553" indent="0">
              <a:buNone/>
              <a:defRPr sz="583"/>
            </a:lvl8pPr>
            <a:lvl9pPr marL="2130918" indent="0">
              <a:buNone/>
              <a:defRPr sz="583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C458F-4BD6-0D45-B865-52C1A0874E1C}" type="datetimeFigureOut">
              <a:rPr lang="en-US" smtClean="0"/>
              <a:t>5/12/2017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44D69-555C-F844-BE06-EBA077ED8EB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66276" y="402484"/>
            <a:ext cx="4595098" cy="14611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6276" y="2012414"/>
            <a:ext cx="4595098" cy="47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6276" y="7006700"/>
            <a:ext cx="1198721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9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3C458F-4BD6-0D45-B865-52C1A0874E1C}" type="datetimeFigureOut">
              <a:rPr lang="en-US" smtClean="0"/>
              <a:t>5/12/2017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764784" y="7006700"/>
            <a:ext cx="1798082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9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762653" y="7006700"/>
            <a:ext cx="1198721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9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E44D69-555C-F844-BE06-EBA077ED8E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30863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532729" rtl="0" eaLnBrk="1" latinLnBrk="0" hangingPunct="1">
        <a:lnSpc>
          <a:spcPct val="90000"/>
        </a:lnSpc>
        <a:spcBef>
          <a:spcPct val="0"/>
        </a:spcBef>
        <a:buNone/>
        <a:defRPr sz="2563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33182" indent="-133182" algn="l" defTabSz="532729" rtl="0" eaLnBrk="1" latinLnBrk="0" hangingPunct="1">
        <a:lnSpc>
          <a:spcPct val="90000"/>
        </a:lnSpc>
        <a:spcBef>
          <a:spcPts val="583"/>
        </a:spcBef>
        <a:buFont typeface="Arial" panose="020B0604020202020204" pitchFamily="34" charset="0"/>
        <a:buChar char="•"/>
        <a:defRPr sz="1631" kern="1200">
          <a:solidFill>
            <a:schemeClr val="tx1"/>
          </a:solidFill>
          <a:latin typeface="+mn-lt"/>
          <a:ea typeface="+mn-ea"/>
          <a:cs typeface="+mn-cs"/>
        </a:defRPr>
      </a:lvl1pPr>
      <a:lvl2pPr marL="399547" indent="-133182" algn="l" defTabSz="532729" rtl="0" eaLnBrk="1" latinLnBrk="0" hangingPunct="1">
        <a:lnSpc>
          <a:spcPct val="90000"/>
        </a:lnSpc>
        <a:spcBef>
          <a:spcPts val="291"/>
        </a:spcBef>
        <a:buFont typeface="Arial" panose="020B0604020202020204" pitchFamily="34" charset="0"/>
        <a:buChar char="•"/>
        <a:defRPr sz="1398" kern="1200">
          <a:solidFill>
            <a:schemeClr val="tx1"/>
          </a:solidFill>
          <a:latin typeface="+mn-lt"/>
          <a:ea typeface="+mn-ea"/>
          <a:cs typeface="+mn-cs"/>
        </a:defRPr>
      </a:lvl2pPr>
      <a:lvl3pPr marL="665912" indent="-133182" algn="l" defTabSz="532729" rtl="0" eaLnBrk="1" latinLnBrk="0" hangingPunct="1">
        <a:lnSpc>
          <a:spcPct val="90000"/>
        </a:lnSpc>
        <a:spcBef>
          <a:spcPts val="291"/>
        </a:spcBef>
        <a:buFont typeface="Arial" panose="020B0604020202020204" pitchFamily="34" charset="0"/>
        <a:buChar char="•"/>
        <a:defRPr sz="1165" kern="1200">
          <a:solidFill>
            <a:schemeClr val="tx1"/>
          </a:solidFill>
          <a:latin typeface="+mn-lt"/>
          <a:ea typeface="+mn-ea"/>
          <a:cs typeface="+mn-cs"/>
        </a:defRPr>
      </a:lvl3pPr>
      <a:lvl4pPr marL="932277" indent="-133182" algn="l" defTabSz="532729" rtl="0" eaLnBrk="1" latinLnBrk="0" hangingPunct="1">
        <a:lnSpc>
          <a:spcPct val="90000"/>
        </a:lnSpc>
        <a:spcBef>
          <a:spcPts val="291"/>
        </a:spcBef>
        <a:buFont typeface="Arial" panose="020B0604020202020204" pitchFamily="34" charset="0"/>
        <a:buChar char="•"/>
        <a:defRPr sz="1049" kern="1200">
          <a:solidFill>
            <a:schemeClr val="tx1"/>
          </a:solidFill>
          <a:latin typeface="+mn-lt"/>
          <a:ea typeface="+mn-ea"/>
          <a:cs typeface="+mn-cs"/>
        </a:defRPr>
      </a:lvl4pPr>
      <a:lvl5pPr marL="1198641" indent="-133182" algn="l" defTabSz="532729" rtl="0" eaLnBrk="1" latinLnBrk="0" hangingPunct="1">
        <a:lnSpc>
          <a:spcPct val="90000"/>
        </a:lnSpc>
        <a:spcBef>
          <a:spcPts val="291"/>
        </a:spcBef>
        <a:buFont typeface="Arial" panose="020B0604020202020204" pitchFamily="34" charset="0"/>
        <a:buChar char="•"/>
        <a:defRPr sz="1049" kern="1200">
          <a:solidFill>
            <a:schemeClr val="tx1"/>
          </a:solidFill>
          <a:latin typeface="+mn-lt"/>
          <a:ea typeface="+mn-ea"/>
          <a:cs typeface="+mn-cs"/>
        </a:defRPr>
      </a:lvl5pPr>
      <a:lvl6pPr marL="1465006" indent="-133182" algn="l" defTabSz="532729" rtl="0" eaLnBrk="1" latinLnBrk="0" hangingPunct="1">
        <a:lnSpc>
          <a:spcPct val="90000"/>
        </a:lnSpc>
        <a:spcBef>
          <a:spcPts val="291"/>
        </a:spcBef>
        <a:buFont typeface="Arial" panose="020B0604020202020204" pitchFamily="34" charset="0"/>
        <a:buChar char="•"/>
        <a:defRPr sz="1049" kern="1200">
          <a:solidFill>
            <a:schemeClr val="tx1"/>
          </a:solidFill>
          <a:latin typeface="+mn-lt"/>
          <a:ea typeface="+mn-ea"/>
          <a:cs typeface="+mn-cs"/>
        </a:defRPr>
      </a:lvl6pPr>
      <a:lvl7pPr marL="1731371" indent="-133182" algn="l" defTabSz="532729" rtl="0" eaLnBrk="1" latinLnBrk="0" hangingPunct="1">
        <a:lnSpc>
          <a:spcPct val="90000"/>
        </a:lnSpc>
        <a:spcBef>
          <a:spcPts val="291"/>
        </a:spcBef>
        <a:buFont typeface="Arial" panose="020B0604020202020204" pitchFamily="34" charset="0"/>
        <a:buChar char="•"/>
        <a:defRPr sz="1049" kern="1200">
          <a:solidFill>
            <a:schemeClr val="tx1"/>
          </a:solidFill>
          <a:latin typeface="+mn-lt"/>
          <a:ea typeface="+mn-ea"/>
          <a:cs typeface="+mn-cs"/>
        </a:defRPr>
      </a:lvl7pPr>
      <a:lvl8pPr marL="1997735" indent="-133182" algn="l" defTabSz="532729" rtl="0" eaLnBrk="1" latinLnBrk="0" hangingPunct="1">
        <a:lnSpc>
          <a:spcPct val="90000"/>
        </a:lnSpc>
        <a:spcBef>
          <a:spcPts val="291"/>
        </a:spcBef>
        <a:buFont typeface="Arial" panose="020B0604020202020204" pitchFamily="34" charset="0"/>
        <a:buChar char="•"/>
        <a:defRPr sz="1049" kern="1200">
          <a:solidFill>
            <a:schemeClr val="tx1"/>
          </a:solidFill>
          <a:latin typeface="+mn-lt"/>
          <a:ea typeface="+mn-ea"/>
          <a:cs typeface="+mn-cs"/>
        </a:defRPr>
      </a:lvl8pPr>
      <a:lvl9pPr marL="2264100" indent="-133182" algn="l" defTabSz="532729" rtl="0" eaLnBrk="1" latinLnBrk="0" hangingPunct="1">
        <a:lnSpc>
          <a:spcPct val="90000"/>
        </a:lnSpc>
        <a:spcBef>
          <a:spcPts val="291"/>
        </a:spcBef>
        <a:buFont typeface="Arial" panose="020B0604020202020204" pitchFamily="34" charset="0"/>
        <a:buChar char="•"/>
        <a:defRPr sz="104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32729" rtl="0" eaLnBrk="1" latinLnBrk="0" hangingPunct="1">
        <a:defRPr sz="1049" kern="1200">
          <a:solidFill>
            <a:schemeClr val="tx1"/>
          </a:solidFill>
          <a:latin typeface="+mn-lt"/>
          <a:ea typeface="+mn-ea"/>
          <a:cs typeface="+mn-cs"/>
        </a:defRPr>
      </a:lvl1pPr>
      <a:lvl2pPr marL="266365" algn="l" defTabSz="532729" rtl="0" eaLnBrk="1" latinLnBrk="0" hangingPunct="1">
        <a:defRPr sz="1049" kern="1200">
          <a:solidFill>
            <a:schemeClr val="tx1"/>
          </a:solidFill>
          <a:latin typeface="+mn-lt"/>
          <a:ea typeface="+mn-ea"/>
          <a:cs typeface="+mn-cs"/>
        </a:defRPr>
      </a:lvl2pPr>
      <a:lvl3pPr marL="532729" algn="l" defTabSz="532729" rtl="0" eaLnBrk="1" latinLnBrk="0" hangingPunct="1">
        <a:defRPr sz="1049" kern="1200">
          <a:solidFill>
            <a:schemeClr val="tx1"/>
          </a:solidFill>
          <a:latin typeface="+mn-lt"/>
          <a:ea typeface="+mn-ea"/>
          <a:cs typeface="+mn-cs"/>
        </a:defRPr>
      </a:lvl3pPr>
      <a:lvl4pPr marL="799094" algn="l" defTabSz="532729" rtl="0" eaLnBrk="1" latinLnBrk="0" hangingPunct="1">
        <a:defRPr sz="1049" kern="1200">
          <a:solidFill>
            <a:schemeClr val="tx1"/>
          </a:solidFill>
          <a:latin typeface="+mn-lt"/>
          <a:ea typeface="+mn-ea"/>
          <a:cs typeface="+mn-cs"/>
        </a:defRPr>
      </a:lvl4pPr>
      <a:lvl5pPr marL="1065459" algn="l" defTabSz="532729" rtl="0" eaLnBrk="1" latinLnBrk="0" hangingPunct="1">
        <a:defRPr sz="1049" kern="1200">
          <a:solidFill>
            <a:schemeClr val="tx1"/>
          </a:solidFill>
          <a:latin typeface="+mn-lt"/>
          <a:ea typeface="+mn-ea"/>
          <a:cs typeface="+mn-cs"/>
        </a:defRPr>
      </a:lvl5pPr>
      <a:lvl6pPr marL="1331824" algn="l" defTabSz="532729" rtl="0" eaLnBrk="1" latinLnBrk="0" hangingPunct="1">
        <a:defRPr sz="1049" kern="1200">
          <a:solidFill>
            <a:schemeClr val="tx1"/>
          </a:solidFill>
          <a:latin typeface="+mn-lt"/>
          <a:ea typeface="+mn-ea"/>
          <a:cs typeface="+mn-cs"/>
        </a:defRPr>
      </a:lvl6pPr>
      <a:lvl7pPr marL="1598188" algn="l" defTabSz="532729" rtl="0" eaLnBrk="1" latinLnBrk="0" hangingPunct="1">
        <a:defRPr sz="1049" kern="1200">
          <a:solidFill>
            <a:schemeClr val="tx1"/>
          </a:solidFill>
          <a:latin typeface="+mn-lt"/>
          <a:ea typeface="+mn-ea"/>
          <a:cs typeface="+mn-cs"/>
        </a:defRPr>
      </a:lvl7pPr>
      <a:lvl8pPr marL="1864553" algn="l" defTabSz="532729" rtl="0" eaLnBrk="1" latinLnBrk="0" hangingPunct="1">
        <a:defRPr sz="1049" kern="1200">
          <a:solidFill>
            <a:schemeClr val="tx1"/>
          </a:solidFill>
          <a:latin typeface="+mn-lt"/>
          <a:ea typeface="+mn-ea"/>
          <a:cs typeface="+mn-cs"/>
        </a:defRPr>
      </a:lvl8pPr>
      <a:lvl9pPr marL="2130918" algn="l" defTabSz="532729" rtl="0" eaLnBrk="1" latinLnBrk="0" hangingPunct="1">
        <a:defRPr sz="104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mailto:ctradmin@hermes.cam.acuk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232914" y="769970"/>
            <a:ext cx="5169023" cy="6579587"/>
            <a:chOff x="1" y="476672"/>
            <a:chExt cx="5169023" cy="6579587"/>
          </a:xfrm>
        </p:grpSpPr>
        <p:sp>
          <p:nvSpPr>
            <p:cNvPr id="10" name="TextBox 9"/>
            <p:cNvSpPr txBox="1"/>
            <p:nvPr/>
          </p:nvSpPr>
          <p:spPr>
            <a:xfrm>
              <a:off x="1" y="476672"/>
              <a:ext cx="4520951" cy="57092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500" b="1" dirty="0" smtClean="0">
                  <a:solidFill>
                    <a:srgbClr val="7030A0"/>
                  </a:solidFill>
                  <a:latin typeface="Century Gothic" pitchFamily="34" charset="0"/>
                </a:rPr>
                <a:t>Centre for Trophoblast Research</a:t>
              </a:r>
            </a:p>
            <a:p>
              <a:pPr algn="ctr"/>
              <a:r>
                <a:rPr lang="en-GB" sz="1500" b="1" dirty="0" smtClean="0">
                  <a:solidFill>
                    <a:srgbClr val="7030A0"/>
                  </a:solidFill>
                  <a:latin typeface="Century Gothic" pitchFamily="34" charset="0"/>
                </a:rPr>
                <a:t>10</a:t>
              </a:r>
              <a:r>
                <a:rPr lang="en-GB" sz="1500" b="1" baseline="30000" dirty="0" smtClean="0">
                  <a:solidFill>
                    <a:srgbClr val="7030A0"/>
                  </a:solidFill>
                  <a:latin typeface="Century Gothic" pitchFamily="34" charset="0"/>
                </a:rPr>
                <a:t>th</a:t>
              </a:r>
              <a:r>
                <a:rPr lang="en-GB" sz="1500" b="1" dirty="0" smtClean="0">
                  <a:solidFill>
                    <a:srgbClr val="7030A0"/>
                  </a:solidFill>
                  <a:latin typeface="Century Gothic" pitchFamily="34" charset="0"/>
                </a:rPr>
                <a:t> Anniversary Trophoblast Meeting </a:t>
              </a:r>
            </a:p>
            <a:p>
              <a:pPr algn="ctr"/>
              <a:r>
                <a:rPr lang="en-GB" sz="1500" b="1" dirty="0" smtClean="0">
                  <a:solidFill>
                    <a:srgbClr val="7030A0"/>
                  </a:solidFill>
                  <a:latin typeface="Century Gothic" pitchFamily="34" charset="0"/>
                </a:rPr>
                <a:t>10</a:t>
              </a:r>
              <a:r>
                <a:rPr lang="en-GB" sz="1500" b="1" baseline="30000" dirty="0" smtClean="0">
                  <a:solidFill>
                    <a:srgbClr val="7030A0"/>
                  </a:solidFill>
                  <a:latin typeface="Century Gothic" pitchFamily="34" charset="0"/>
                </a:rPr>
                <a:t>th</a:t>
              </a:r>
              <a:r>
                <a:rPr lang="en-GB" sz="1500" b="1" dirty="0" smtClean="0">
                  <a:solidFill>
                    <a:srgbClr val="7030A0"/>
                  </a:solidFill>
                  <a:latin typeface="Century Gothic" pitchFamily="34" charset="0"/>
                </a:rPr>
                <a:t>-11</a:t>
              </a:r>
              <a:r>
                <a:rPr lang="en-GB" sz="1500" b="1" baseline="30000" dirty="0" smtClean="0">
                  <a:solidFill>
                    <a:srgbClr val="7030A0"/>
                  </a:solidFill>
                  <a:latin typeface="Century Gothic" pitchFamily="34" charset="0"/>
                </a:rPr>
                <a:t>th</a:t>
              </a:r>
              <a:r>
                <a:rPr lang="en-GB" sz="1500" b="1" dirty="0" smtClean="0">
                  <a:solidFill>
                    <a:srgbClr val="7030A0"/>
                  </a:solidFill>
                  <a:latin typeface="Century Gothic" pitchFamily="34" charset="0"/>
                </a:rPr>
                <a:t> July 2017</a:t>
              </a:r>
            </a:p>
            <a:p>
              <a:pPr algn="ctr"/>
              <a:endParaRPr lang="en-GB" sz="800" b="1" dirty="0" smtClean="0">
                <a:solidFill>
                  <a:srgbClr val="7030A0"/>
                </a:solidFill>
                <a:latin typeface="Century Gothic" pitchFamily="34" charset="0"/>
              </a:endParaRPr>
            </a:p>
            <a:p>
              <a:pPr algn="just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GB" sz="1300" b="1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Century Gothic" pitchFamily="34" charset="0"/>
                </a:rPr>
                <a:t>The CTR Annual Trophoblast Meeting is aimed at basic scientists and academic clinicians with an interest in pregnancy research.  </a:t>
              </a:r>
            </a:p>
            <a:p>
              <a:pPr algn="just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sz="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itchFamily="34" charset="0"/>
              </a:endParaRPr>
            </a:p>
            <a:p>
              <a:pPr algn="just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GB" sz="105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Century Gothic" pitchFamily="34" charset="0"/>
                </a:rPr>
                <a:t>The event takes place over one and a half days in Cambridge at St John’s College, and </a:t>
              </a:r>
              <a:r>
                <a:rPr lang="en-GB" sz="1050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Century Gothic" pitchFamily="34" charset="0"/>
                </a:rPr>
                <a:t>features</a:t>
              </a:r>
              <a:r>
                <a:rPr lang="en-GB" sz="105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Century Gothic" pitchFamily="34" charset="0"/>
                </a:rPr>
                <a:t>:</a:t>
              </a:r>
            </a:p>
            <a:p>
              <a:pPr algn="just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sz="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itchFamily="34" charset="0"/>
              </a:endParaRPr>
            </a:p>
            <a:p>
              <a:pPr algn="just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GB" sz="1050" b="1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Century Gothic" pitchFamily="34" charset="0"/>
                </a:rPr>
                <a:t>Monday </a:t>
              </a:r>
              <a:r>
                <a:rPr lang="en-GB" sz="1050" b="1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Century Gothic" pitchFamily="34" charset="0"/>
                </a:rPr>
                <a:t>10</a:t>
              </a:r>
              <a:r>
                <a:rPr lang="en-GB" sz="1050" b="1" baseline="30000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Century Gothic" pitchFamily="34" charset="0"/>
                </a:rPr>
                <a:t>th</a:t>
              </a:r>
              <a:r>
                <a:rPr lang="en-GB" sz="1050" b="1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Century Gothic" pitchFamily="34" charset="0"/>
                </a:rPr>
                <a:t> </a:t>
              </a:r>
              <a:r>
                <a:rPr lang="en-GB" sz="1050" b="1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Century Gothic" pitchFamily="34" charset="0"/>
                </a:rPr>
                <a:t>July: </a:t>
              </a:r>
              <a:r>
                <a:rPr lang="en-GB" sz="105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Century Gothic" pitchFamily="34" charset="0"/>
                </a:rPr>
                <a:t>an afternoon of presentations selected from delegate submissions. To register your interest in presenting new data email your abstract to </a:t>
              </a:r>
              <a:r>
                <a:rPr lang="en-GB" sz="1050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Century Gothic" pitchFamily="34" charset="0"/>
                </a:rPr>
                <a:t> </a:t>
              </a:r>
              <a:r>
                <a:rPr lang="en-GB" sz="1050" dirty="0" err="1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Century Gothic" pitchFamily="34" charset="0"/>
                  <a:hlinkClick r:id="rId2"/>
                </a:rPr>
                <a:t>ctradmin@hermes.cam.acuk</a:t>
              </a:r>
              <a:r>
                <a:rPr lang="en-GB" sz="1050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Century Gothic" pitchFamily="34" charset="0"/>
                </a:rPr>
                <a:t> 3</a:t>
              </a:r>
              <a:r>
                <a:rPr lang="en-GB" sz="1050" baseline="30000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Century Gothic" pitchFamily="34" charset="0"/>
                </a:rPr>
                <a:t>rd</a:t>
              </a:r>
              <a:r>
                <a:rPr lang="en-GB" sz="1050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Century Gothic" pitchFamily="34" charset="0"/>
                </a:rPr>
                <a:t> May, 2017 </a:t>
              </a:r>
              <a:endParaRPr lang="en-GB" sz="1050" dirty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itchFamily="34" charset="0"/>
              </a:endParaRPr>
            </a:p>
            <a:p>
              <a:pPr algn="just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GB" sz="1050" b="1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Century Gothic" pitchFamily="34" charset="0"/>
                </a:rPr>
                <a:t> </a:t>
              </a:r>
            </a:p>
            <a:p>
              <a:pPr algn="just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GB" sz="1050" b="1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Century Gothic" pitchFamily="34" charset="0"/>
                </a:rPr>
                <a:t>Tuesday </a:t>
              </a:r>
              <a:r>
                <a:rPr lang="en-GB" sz="1050" b="1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Century Gothic" pitchFamily="34" charset="0"/>
                </a:rPr>
                <a:t>11</a:t>
              </a:r>
              <a:r>
                <a:rPr lang="en-GB" sz="1050" b="1" baseline="30000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Century Gothic" pitchFamily="34" charset="0"/>
                </a:rPr>
                <a:t>th</a:t>
              </a:r>
              <a:r>
                <a:rPr lang="en-GB" sz="1050" b="1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Century Gothic" pitchFamily="34" charset="0"/>
                </a:rPr>
                <a:t> </a:t>
              </a:r>
              <a:r>
                <a:rPr lang="en-GB" sz="1050" b="1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Century Gothic" pitchFamily="34" charset="0"/>
                </a:rPr>
                <a:t>July: </a:t>
              </a:r>
              <a:r>
                <a:rPr lang="en-GB" sz="1050" dirty="0" smtClean="0">
                  <a:latin typeface="Century Gothic" pitchFamily="34" charset="0"/>
                </a:rPr>
                <a:t>guest speakers from around the world showcasing the latest research on Trophoblast Biology, Placentation, Placental Physiology and Global Women’s Health.</a:t>
              </a:r>
            </a:p>
            <a:p>
              <a:pPr algn="just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sz="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itchFamily="34" charset="0"/>
              </a:endParaRPr>
            </a:p>
            <a:p>
              <a:pPr algn="just">
                <a:defRPr/>
              </a:pPr>
              <a:r>
                <a:rPr lang="en-GB" sz="1050" b="1" i="1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Century Gothic" pitchFamily="34" charset="0"/>
                </a:rPr>
                <a:t>Speakers include: </a:t>
              </a:r>
              <a:r>
                <a:rPr lang="en-GB" sz="1050" b="1" i="1" dirty="0">
                  <a:solidFill>
                    <a:srgbClr val="00B0F0"/>
                  </a:solidFill>
                  <a:latin typeface="Century Gothic" pitchFamily="34" charset="0"/>
                </a:rPr>
                <a:t>Francesco </a:t>
              </a:r>
              <a:r>
                <a:rPr lang="en-GB" sz="1050" b="1" i="1" dirty="0" err="1" smtClean="0">
                  <a:solidFill>
                    <a:srgbClr val="00B0F0"/>
                  </a:solidFill>
                  <a:latin typeface="Century Gothic" pitchFamily="34" charset="0"/>
                </a:rPr>
                <a:t>Colucci</a:t>
              </a:r>
              <a:r>
                <a:rPr lang="en-GB" sz="1050" b="1" i="1" dirty="0" smtClean="0">
                  <a:solidFill>
                    <a:srgbClr val="00B0F0"/>
                  </a:solidFill>
                  <a:latin typeface="Century Gothic" pitchFamily="34" charset="0"/>
                </a:rPr>
                <a:t>, </a:t>
              </a:r>
              <a:r>
                <a:rPr lang="en-GB" sz="1050" b="1" i="1" dirty="0">
                  <a:solidFill>
                    <a:srgbClr val="00B0F0"/>
                  </a:solidFill>
                  <a:latin typeface="Century Gothic" pitchFamily="34" charset="0"/>
                </a:rPr>
                <a:t>Myriam </a:t>
              </a:r>
              <a:r>
                <a:rPr lang="en-GB" sz="1050" b="1" i="1" dirty="0" smtClean="0">
                  <a:solidFill>
                    <a:srgbClr val="00B0F0"/>
                  </a:solidFill>
                  <a:latin typeface="Century Gothic" pitchFamily="34" charset="0"/>
                </a:rPr>
                <a:t>Hemberger, </a:t>
              </a:r>
              <a:r>
                <a:rPr lang="en-GB" sz="1050" b="1" i="1" dirty="0">
                  <a:solidFill>
                    <a:srgbClr val="00B0F0"/>
                  </a:solidFill>
                  <a:latin typeface="Century Gothic" pitchFamily="34" charset="0"/>
                </a:rPr>
                <a:t>Joy </a:t>
              </a:r>
              <a:r>
                <a:rPr lang="en-GB" sz="1050" b="1" i="1" dirty="0" smtClean="0">
                  <a:solidFill>
                    <a:srgbClr val="00B0F0"/>
                  </a:solidFill>
                  <a:latin typeface="Century Gothic" pitchFamily="34" charset="0"/>
                </a:rPr>
                <a:t>Lawn, </a:t>
              </a:r>
              <a:r>
                <a:rPr lang="en-GB" sz="1050" b="1" i="1" dirty="0">
                  <a:solidFill>
                    <a:srgbClr val="00B0F0"/>
                  </a:solidFill>
                  <a:latin typeface="Century Gothic" pitchFamily="34" charset="0"/>
                </a:rPr>
                <a:t>Annettee </a:t>
              </a:r>
              <a:r>
                <a:rPr lang="en-GB" sz="1050" b="1" i="1" dirty="0" smtClean="0">
                  <a:solidFill>
                    <a:srgbClr val="00B0F0"/>
                  </a:solidFill>
                  <a:latin typeface="Century Gothic" pitchFamily="34" charset="0"/>
                </a:rPr>
                <a:t>Nakimuli, </a:t>
              </a:r>
              <a:r>
                <a:rPr lang="en-GB" sz="1050" b="1" i="1" dirty="0">
                  <a:solidFill>
                    <a:srgbClr val="00B0F0"/>
                  </a:solidFill>
                  <a:latin typeface="Century Gothic" pitchFamily="34" charset="0"/>
                </a:rPr>
                <a:t>Kathy </a:t>
              </a:r>
              <a:r>
                <a:rPr lang="en-GB" sz="1050" b="1" i="1" dirty="0" err="1" smtClean="0">
                  <a:solidFill>
                    <a:srgbClr val="00B0F0"/>
                  </a:solidFill>
                  <a:latin typeface="Century Gothic" pitchFamily="34" charset="0"/>
                </a:rPr>
                <a:t>Niakin</a:t>
              </a:r>
              <a:r>
                <a:rPr lang="en-GB" sz="1050" b="1" i="1" smtClean="0">
                  <a:solidFill>
                    <a:srgbClr val="00B0F0"/>
                  </a:solidFill>
                  <a:latin typeface="Century Gothic" pitchFamily="34" charset="0"/>
                </a:rPr>
                <a:t>, </a:t>
              </a:r>
              <a:r>
                <a:rPr lang="en-GB" sz="1050" b="1" i="1" dirty="0" err="1" smtClean="0">
                  <a:solidFill>
                    <a:srgbClr val="00B0F0"/>
                  </a:solidFill>
                  <a:latin typeface="Century Gothic" pitchFamily="34" charset="0"/>
                </a:rPr>
                <a:t>Yoel</a:t>
              </a:r>
              <a:r>
                <a:rPr lang="en-GB" sz="1050" b="1" i="1" dirty="0" smtClean="0">
                  <a:solidFill>
                    <a:srgbClr val="00B0F0"/>
                  </a:solidFill>
                  <a:latin typeface="Century Gothic" pitchFamily="34" charset="0"/>
                </a:rPr>
                <a:t> </a:t>
              </a:r>
              <a:r>
                <a:rPr lang="en-GB" sz="1050" b="1" i="1" dirty="0" err="1" smtClean="0">
                  <a:solidFill>
                    <a:srgbClr val="00B0F0"/>
                  </a:solidFill>
                  <a:latin typeface="Century Gothic" pitchFamily="34" charset="0"/>
                </a:rPr>
                <a:t>Sadovsky</a:t>
              </a:r>
              <a:r>
                <a:rPr lang="en-GB" sz="1050" b="1" i="1" dirty="0" smtClean="0">
                  <a:solidFill>
                    <a:srgbClr val="00B0F0"/>
                  </a:solidFill>
                  <a:latin typeface="Century Gothic" pitchFamily="34" charset="0"/>
                </a:rPr>
                <a:t>, Gordon Smith, Kent Thornburg, </a:t>
              </a:r>
              <a:r>
                <a:rPr lang="en-GB" sz="1050" b="1" i="1" dirty="0">
                  <a:solidFill>
                    <a:srgbClr val="00B0F0"/>
                  </a:solidFill>
                  <a:latin typeface="Century Gothic" pitchFamily="34" charset="0"/>
                </a:rPr>
                <a:t>Magda </a:t>
              </a:r>
              <a:r>
                <a:rPr lang="en-GB" sz="1050" b="1" i="1" dirty="0" err="1">
                  <a:solidFill>
                    <a:srgbClr val="00B0F0"/>
                  </a:solidFill>
                  <a:latin typeface="Century Gothic" pitchFamily="34" charset="0"/>
                </a:rPr>
                <a:t>Zernicka</a:t>
              </a:r>
              <a:r>
                <a:rPr lang="en-GB" sz="1050" b="1" i="1" dirty="0">
                  <a:solidFill>
                    <a:srgbClr val="00B0F0"/>
                  </a:solidFill>
                  <a:latin typeface="Century Gothic" pitchFamily="34" charset="0"/>
                </a:rPr>
                <a:t>-</a:t>
              </a:r>
              <a:r>
                <a:rPr lang="en-GB" sz="1050" b="1" i="1" dirty="0" smtClean="0">
                  <a:solidFill>
                    <a:srgbClr val="00B0F0"/>
                  </a:solidFill>
                  <a:latin typeface="Century Gothic" pitchFamily="34" charset="0"/>
                </a:rPr>
                <a:t>Goetz</a:t>
              </a:r>
            </a:p>
            <a:p>
              <a:pPr algn="just">
                <a:defRPr/>
              </a:pPr>
              <a:endParaRPr lang="en-GB" sz="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itchFamily="34" charset="0"/>
              </a:endParaRPr>
            </a:p>
            <a:p>
              <a:pPr algn="just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GB" sz="1050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Century Gothic" pitchFamily="34" charset="0"/>
                </a:rPr>
                <a:t>Gala Dinner </a:t>
              </a:r>
              <a:r>
                <a:rPr lang="en-GB" sz="105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Century Gothic" pitchFamily="34" charset="0"/>
                </a:rPr>
                <a:t>at </a:t>
              </a:r>
              <a:r>
                <a:rPr lang="en-GB" sz="1050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Century Gothic" pitchFamily="34" charset="0"/>
                </a:rPr>
                <a:t>St John’s College, Tuesday 11th July </a:t>
              </a:r>
              <a:r>
                <a:rPr lang="en-GB" sz="800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Century Gothic" pitchFamily="34" charset="0"/>
                </a:rPr>
                <a:t>(optional).</a:t>
              </a:r>
              <a:endParaRPr lang="en-GB" sz="800" dirty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itchFamily="34" charset="0"/>
              </a:endParaRPr>
            </a:p>
            <a:p>
              <a:pPr algn="just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sz="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itchFamily="34" charset="0"/>
              </a:endParaRPr>
            </a:p>
            <a:p>
              <a:pPr algn="just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GB" sz="1000" b="1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Century Gothic" pitchFamily="34" charset="0"/>
                </a:rPr>
                <a:t> </a:t>
              </a: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GB" sz="1600" b="1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Century Gothic" pitchFamily="34" charset="0"/>
                </a:rPr>
                <a:t>Visit www.trophoblast.cam.ac.uk</a:t>
              </a:r>
              <a:endParaRPr lang="en-GB" sz="1600" b="1" dirty="0">
                <a:latin typeface="Century Gothic" pitchFamily="34" charset="0"/>
              </a:endParaRP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GB" sz="1600" b="1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Century Gothic" pitchFamily="34" charset="0"/>
                </a:rPr>
                <a:t>for online booking and further </a:t>
              </a:r>
              <a:r>
                <a:rPr lang="en-GB" sz="1600" b="1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Century Gothic" pitchFamily="34" charset="0"/>
                </a:rPr>
                <a:t>information</a:t>
              </a: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sz="1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itchFamily="34" charset="0"/>
              </a:endParaRP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sz="1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itchFamily="34" charset="0"/>
              </a:endParaRPr>
            </a:p>
            <a:p>
              <a:pPr algn="r">
                <a:defRPr/>
              </a:pPr>
              <a:endParaRPr lang="en-GB" sz="1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itchFamily="34" charset="0"/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1856656" y="6525344"/>
              <a:ext cx="3312368" cy="53091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050" b="1" dirty="0" smtClean="0">
                  <a:solidFill>
                    <a:srgbClr val="7030A0"/>
                  </a:solidFill>
                </a:rPr>
                <a:t>understanding the placenta: the key to healthy life</a:t>
              </a:r>
              <a:endParaRPr lang="en-GB" sz="1050" dirty="0" smtClean="0"/>
            </a:p>
            <a:p>
              <a:endParaRPr lang="en-GB" dirty="0"/>
            </a:p>
          </p:txBody>
        </p:sp>
      </p:grpSp>
      <p:pic>
        <p:nvPicPr>
          <p:cNvPr id="12" name="Picture 11" descr="CTR logo March 2012 hi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05393" y="5810530"/>
            <a:ext cx="1296144" cy="1276230"/>
          </a:xfrm>
          <a:prstGeom prst="rect">
            <a:avLst/>
          </a:prstGeom>
        </p:spPr>
      </p:pic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729529" y="361111"/>
            <a:ext cx="1656184" cy="3368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8360051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</TotalTime>
  <Words>90</Words>
  <Application>Microsoft Office PowerPoint</Application>
  <PresentationFormat>Custom</PresentationFormat>
  <Paragraphs>21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I. Bolton</dc:creator>
  <cp:lastModifiedBy>ctr admin</cp:lastModifiedBy>
  <cp:revision>3</cp:revision>
  <dcterms:created xsi:type="dcterms:W3CDTF">2017-02-10T10:26:05Z</dcterms:created>
  <dcterms:modified xsi:type="dcterms:W3CDTF">2017-05-12T10:15:28Z</dcterms:modified>
</cp:coreProperties>
</file>